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9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5fb95cd7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a5fb95cd7a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1a5fb95cd7a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a7acd8246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a7acd8246f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a7acd8246f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a7acd8246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a7acd8246f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a7acd8246f_1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761f316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b761f3161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b761f3161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afd15b96a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afd15b96af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1afd15b96af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afd15b96af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afd15b96af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afd15b96af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afd15b96af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afd15b96af_1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1afd15b96af_1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b761f316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b761f31618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1b761f31618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a5fb95cd7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a5fb95cd7a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1a5fb95cd7a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a2caebdd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a2caebdd3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a2caebdd3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9faf48d470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9faf48d470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9faf48d470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a5fb95cd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a5fb95cd7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1a5fb95cd7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icepage.com/ru/c/meditsina-i-nauka-shablony-veb-sayto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ru-RU" sz="4400"/>
              <a:t>Практическое занятие 10. </a:t>
            </a:r>
            <a:br>
              <a:rPr lang="ru-RU" sz="4400"/>
            </a:br>
            <a:r>
              <a:rPr lang="ru-RU" sz="4400"/>
              <a:t>Подбор элементов оформления сайта по заданному дизайну (Создание  и подключение библиотеки стилей css )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Индивидуальное проектное задание (</a:t>
            </a:r>
            <a:r>
              <a:rPr lang="ru-RU" sz="2400"/>
              <a:t>Visual Studio Code)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Статья на слое Container поверх картинки</a:t>
            </a:r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575" y="1825623"/>
            <a:ext cx="65072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Колористика подбор цвета с помощью пипетки</a:t>
            </a:r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025" y="1690825"/>
            <a:ext cx="7944023" cy="49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>
            <a:off x="3416700" y="2305400"/>
            <a:ext cx="201300" cy="33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6007900" y="4677150"/>
            <a:ext cx="704700" cy="335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6988175" y="2305400"/>
            <a:ext cx="201300" cy="33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288" y="4677138"/>
            <a:ext cx="679132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7518225" y="1287300"/>
            <a:ext cx="214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393475" y="52005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слое  с полями</a:t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 l="36606" t="11360" r="7446" b="30795"/>
          <a:stretch/>
        </p:blipFill>
        <p:spPr>
          <a:xfrm>
            <a:off x="4591300" y="2017725"/>
            <a:ext cx="6317774" cy="396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/>
        </p:nvSpPr>
        <p:spPr>
          <a:xfrm>
            <a:off x="757825" y="2611125"/>
            <a:ext cx="3000000" cy="3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rgb(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84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127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text-decoration-line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underline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56px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.box_1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rgb(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84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127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6287725" y="195075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"box_1"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&lt;img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"image/легкие.jpg"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"snow"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28%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align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"left"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&lt;h1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align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"right"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Пневмония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500" y="178450"/>
            <a:ext cx="8526499" cy="4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150" y="4194632"/>
            <a:ext cx="10515600" cy="3043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61938"/>
            <a:ext cx="10934700" cy="63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Пример анимации на сайте</a:t>
            </a:r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body" idx="1"/>
          </p:nvPr>
        </p:nvSpPr>
        <p:spPr>
          <a:xfrm>
            <a:off x="838200" y="179200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https://nicepage.com/ru/html-templates/preview/my-pomogaem-brendam-sozdavat-zapominayushchiesya-veb-sayty-2909040?device=desktop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Другие примеры отступов</a:t>
            </a:r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 txBox="1"/>
          <p:nvPr/>
        </p:nvSpPr>
        <p:spPr>
          <a:xfrm>
            <a:off x="1634250" y="24482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https://www.mousedc.ru/learning/22-otstupy-margin-padding-css/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BC472E-00AA-47C0-965B-949798A02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B14098-4671-4B66-903A-B4A25A00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" y="-3455"/>
            <a:ext cx="12185865" cy="686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5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4C8B7-5BC2-4045-B30D-BD3AF5B42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F925E-048A-4F1B-889C-52B42994A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CB8044-4A5C-4A2F-940C-3913C4EE6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2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На этом практическом занятии мы научимся :</a:t>
            </a:r>
            <a:br>
              <a:rPr lang="ru-RU"/>
            </a:b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63793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использовать функции Visual Studio Code 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Подбирать изученные виды разметок под заданное оформление сайта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Создавать  и использовать библиотеки стилей css под заданное оформление сайта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B8664-1F1F-431F-A8AA-4FBB9B353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FC62B8-C180-4054-BF83-A55A86231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" y="-636"/>
            <a:ext cx="12190871" cy="68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14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891F5-C4B4-42BA-8D9B-12CF796F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1D850E-35BC-4463-BC35-36705654A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DF2916-BD32-47AF-AF3C-FB2FA978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40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4C10F-74AB-494B-A3E2-2FDDC513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3CF1C7-5C47-476A-9D50-104C3052A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3FB5DC-B38F-4565-A0C7-3B8F0B367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06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9F293F-8FE3-4388-9DD8-956E7FED8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BF4EB7-A261-4F0B-8B3B-BD1275A45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38BD33-AFCE-418C-8764-1D102654C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96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Текст статьи поверх картинки</a:t>
            </a:r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838200" y="3902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Задание 10:</a:t>
            </a:r>
            <a:br>
              <a:rPr lang="ru-RU" sz="4000"/>
            </a:br>
            <a:endParaRPr sz="4000"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457200" y="1149292"/>
            <a:ext cx="11538284" cy="570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Выбрать  образец оформления для выполнения индивидуального проектного задания(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Сделайте скриншот оформления сайта сохраните в свою папку (Вставить в paint, сохранить). 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Сохраните файл картинки в облачном хранилище GitHub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Скопировать файл html_12.html переименовать в файл html_25.html 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Проанализируйте элементы образца оформления сайта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Выделите слои: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Боковые панели &lt;aside&gt; 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Основного контента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Скопировать файл стилей s5.css переименовать в файл s25.css(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В s5.css переопределите стили в соответствии с требуемым оформлением: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&lt;body&gt;: фон, поля, отступы, цвет текста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&lt;aside&gt;: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фон, поля, отступы, цвет текста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расположение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Заголовк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&lt;header&gt;, &lt;footer&gt;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расположение текста, фон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 текст&lt; p&gt;: выравнивание, 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цвет,</a:t>
            </a:r>
            <a:r>
              <a:rPr lang="ru-RU"/>
              <a:t> красная строка. 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Заголовк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&lt;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h2&gt;, &lt;h3&gt;, &lt;h4&gt;: </a:t>
            </a:r>
            <a:r>
              <a:rPr lang="ru-RU"/>
              <a:t>выравнивание текста заголовков, 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цвет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Поправьте подключаемый файл со стилями s25.css в html_25.html, тег &lt;link&gt;</a:t>
            </a:r>
            <a:endParaRPr/>
          </a:p>
          <a:p>
            <a:pPr marL="160020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Сохранить  файлы в облачном хранилище GitHub</a:t>
            </a:r>
            <a:endParaRPr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sz="2800"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Выбор  шаблона оформления для выполнения индивидуального проектного задания</a:t>
            </a:r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129025" y="15992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u="sng" dirty="0">
                <a:solidFill>
                  <a:schemeClr val="hlink"/>
                </a:solidFill>
                <a:hlinkClick r:id="rId3"/>
              </a:rPr>
              <a:t>https://nicepage.com/ru/c/meditsina-i-nauka-shablony-veb-saytov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569" y="2387779"/>
            <a:ext cx="5623367" cy="447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0559" y="2252842"/>
            <a:ext cx="6371441" cy="447022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10724606" y="2481943"/>
            <a:ext cx="629194" cy="144997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Термины 10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Блок </a:t>
            </a:r>
            <a:r>
              <a:rPr lang="ru-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&lt;aside&gt; &lt;/aside&gt;</a:t>
            </a: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так называемый «сайдбар» или «боковая панель».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Тег определяет блок сбоку от контента для размещения рубрик, ссылок на архив, меток и другой информации.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http://htmlbook.ru/html/aside</a:t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9588" y="4306576"/>
            <a:ext cx="4545925" cy="20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838200" y="188847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 Геометрические фигуры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https://habr.com/ru/post/126207/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838200" y="1020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Заголовок и картинка сбоку</a:t>
            </a: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50" y="4421696"/>
            <a:ext cx="7501401" cy="15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372" y="1064585"/>
            <a:ext cx="4943426" cy="3492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0"/>
          <p:cNvCxnSpPr/>
          <p:nvPr/>
        </p:nvCxnSpPr>
        <p:spPr>
          <a:xfrm rot="10800000" flipH="1">
            <a:off x="2029225" y="3851775"/>
            <a:ext cx="4547100" cy="152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Google Shape;145;p20"/>
          <p:cNvCxnSpPr/>
          <p:nvPr/>
        </p:nvCxnSpPr>
        <p:spPr>
          <a:xfrm rot="10800000" flipH="1">
            <a:off x="5373675" y="2837025"/>
            <a:ext cx="3476100" cy="174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6" name="Google Shape;146;p20"/>
          <p:cNvSpPr txBox="1"/>
          <p:nvPr/>
        </p:nvSpPr>
        <p:spPr>
          <a:xfrm>
            <a:off x="1484350" y="5533675"/>
            <a:ext cx="41151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Выравнивание за счет атрибута  height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5125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Текст статьи поверх картинки</a:t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5725625" y="552825"/>
            <a:ext cx="4828800" cy="5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.container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relative;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text-align: center;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color: white;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.bottom-left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bottom: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left: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.top-left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top: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left: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.top-right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top: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right: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.bottom-right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bottom: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right: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.centered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top: 50%;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left: 50%;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transform: translate(-50%, -50%);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</p:txBody>
      </p:sp>
      <p:sp>
        <p:nvSpPr>
          <p:cNvPr id="154" name="Google Shape;154;p21"/>
          <p:cNvSpPr txBox="1"/>
          <p:nvPr/>
        </p:nvSpPr>
        <p:spPr>
          <a:xfrm>
            <a:off x="1108575" y="1597050"/>
            <a:ext cx="4340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&lt;div class="container"&gt;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&lt;img src="img_snow_wide.jpg" alt="Snow" style="width:100%;"&gt;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class="bottom-left"&gt;Bottom Left&lt;/div&gt;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class="top-left"&gt;Top Left&lt;/div&gt;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class="top-right"&gt;Top Right&lt;/div&gt;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class="bottom-right"&gt;Bottom Right&lt;/div&gt;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class="centered"&gt;Centered&lt;/div&gt;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&lt;/div&gt;</a:t>
            </a:r>
            <a:endParaRPr sz="1200"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38" y="3530175"/>
            <a:ext cx="4223875" cy="293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1"/>
          <p:cNvCxnSpPr/>
          <p:nvPr/>
        </p:nvCxnSpPr>
        <p:spPr>
          <a:xfrm rot="10800000" flipH="1">
            <a:off x="1991650" y="1747425"/>
            <a:ext cx="4584600" cy="42087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" name="Google Shape;157;p21"/>
          <p:cNvSpPr txBox="1"/>
          <p:nvPr/>
        </p:nvSpPr>
        <p:spPr>
          <a:xfrm>
            <a:off x="8098075" y="1578275"/>
            <a:ext cx="2066700" cy="615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помещает текст в определенную позицию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737</Words>
  <Application>Microsoft Office PowerPoint</Application>
  <PresentationFormat>Широкоэкранный</PresentationFormat>
  <Paragraphs>125</Paragraphs>
  <Slides>23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Courier New</vt:lpstr>
      <vt:lpstr>Тема Office</vt:lpstr>
      <vt:lpstr>Практическое занятие 10.  Подбор элементов оформления сайта по заданному дизайну (Создание  и подключение библиотеки стилей css )</vt:lpstr>
      <vt:lpstr>На этом практическом занятии мы научимся : </vt:lpstr>
      <vt:lpstr>Текст статьи поверх картинки</vt:lpstr>
      <vt:lpstr>Задание 10: </vt:lpstr>
      <vt:lpstr>Выбор  шаблона оформления для выполнения индивидуального проектного задания</vt:lpstr>
      <vt:lpstr>Термины 10</vt:lpstr>
      <vt:lpstr>Презентация PowerPoint</vt:lpstr>
      <vt:lpstr>Заголовок и картинка сбоку</vt:lpstr>
      <vt:lpstr>Текст статьи поверх картинки</vt:lpstr>
      <vt:lpstr>Статья на слое Container поверх картинки</vt:lpstr>
      <vt:lpstr>Колористика подбор цвета с помощью пипетки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 анимации на сайте</vt:lpstr>
      <vt:lpstr>Другие примеры отступов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Практическое занятие 10.  Подбор элементов оформления сайта по заданному дизайну (Создание  и подключение библиотеки стилей css )</dc:title>
  <cp:lastModifiedBy>User</cp:lastModifiedBy>
  <cp:revision>3</cp:revision>
  <dcterms:modified xsi:type="dcterms:W3CDTF">2022-12-16T10:49:53Z</dcterms:modified>
</cp:coreProperties>
</file>